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75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d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ld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d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d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7BDBB8-A37B-454C-B5A0-B1C10C3640F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087BF3-C5D1-4A4D-A177-CBACF9C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ld"/>
    <p:sndAc>
      <p:stSnd>
        <p:snd r:embed="rId13" name="cashreg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Nice to meet you!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eggo.ru/_ph/19/248686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078477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country and the city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32101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89088"/>
            <a:ext cx="3429000" cy="4572000"/>
          </a:xfrm>
        </p:spPr>
      </p:pic>
      <p:pic>
        <p:nvPicPr>
          <p:cNvPr id="11" name="Содержимое 10" descr="NY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050790" y="1589088"/>
            <a:ext cx="3474720" cy="4572000"/>
          </a:xfrm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ovtoriashki.by/webroot/delivery/images/novosti/by/16.10_2_etazhniy_avtob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- S (</a:t>
            </a:r>
            <a:r>
              <a:rPr lang="en-US" sz="8000" dirty="0" err="1" smtClean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ru-RU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420888"/>
            <a:ext cx="2232248" cy="4032448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</a:t>
            </a:r>
            <a:r>
              <a:rPr lang="en-US" sz="4000" b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cat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a map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pet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a </a:t>
            </a: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zip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</a:t>
            </a:r>
            <a:r>
              <a:rPr kumimoji="0" 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kite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7030A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7864" y="3041576"/>
            <a:ext cx="2232248" cy="3816424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6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kid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dog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log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bear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window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70C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7030A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7030A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79704" y="1988840"/>
            <a:ext cx="2664296" cy="3888432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iz</a:t>
            </a:r>
            <a:endParaRPr kumimoji="0" lang="en-US" sz="6000" b="1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7030A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rose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box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bench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bus</a:t>
            </a: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 boss</a:t>
            </a:r>
            <a:endParaRPr kumimoji="0" lang="ru-RU" sz="4000" b="1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70C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Remember!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 man – men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 woman – women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 child – children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 mouse – mice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 sheep – sheep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Words in plural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Cities, towns, farms, streets, cars, houses, fields, hills, rivers, gardens, apple trees, cows, horses, sheep,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wishes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Ready, steady, go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Fine!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Orange –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k!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All will be great!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pfst.net/2010.09/283807116706e51237d8321f3ac5e24de7105ba3d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434" y="298426"/>
            <a:ext cx="5866878" cy="58668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Ready, steady, go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жду урок с нетерпением</a:t>
            </a:r>
          </a:p>
          <a:p>
            <a:r>
              <a:rPr lang="en-US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Orange –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готов к уроку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Green 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буду стараться </a:t>
            </a:r>
            <a:endParaRPr lang="ru-RU" sz="4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Autumn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 leaves are falling down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 the ground, to the ground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They are falling day and night,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Green and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red and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 leaves are falling down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 the ground, to the ground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They are falling day and night,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Green and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red and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bright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boi-dlja-stola.ru/file/546/760x0/16:9/%D0%9E%D1%81%D0%B5%D0%BD%D0%BD%D0%B8%D0%B9-%D0%B3%D0%BE%D1%80%D0%BE%D0%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722" y="325345"/>
            <a:ext cx="9228722" cy="57679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.dreamwidth.org/d24bb05a11bb/536889-5835386/data17.gallery.ru/albums/gallery/5657--48699929--u35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72500" cy="63912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4.tourbina.ru/photos.4/9/6/1/0/5/1150169/big.photo/Amsterdam-osenniy-vet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57250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artfile.ru/1600x1200_37481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1856" cy="70288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aturetop.ru/pictures/autumn/autumn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332656"/>
            <a:ext cx="979308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240</TotalTime>
  <Words>153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Nice to meet you!</vt:lpstr>
      <vt:lpstr>Ready, steady, go</vt:lpstr>
      <vt:lpstr>Autumn </vt:lpstr>
      <vt:lpstr>Autumn </vt:lpstr>
      <vt:lpstr>Слайд 5</vt:lpstr>
      <vt:lpstr>Слайд 6</vt:lpstr>
      <vt:lpstr>Слайд 7</vt:lpstr>
      <vt:lpstr>Слайд 8</vt:lpstr>
      <vt:lpstr>Слайд 9</vt:lpstr>
      <vt:lpstr>Слайд 10</vt:lpstr>
      <vt:lpstr>The country and the city</vt:lpstr>
      <vt:lpstr>Слайд 12</vt:lpstr>
      <vt:lpstr>- S (es)</vt:lpstr>
      <vt:lpstr>Remember!</vt:lpstr>
      <vt:lpstr>Words in plural</vt:lpstr>
      <vt:lpstr>Ready, steady, go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to meet you!</dc:title>
  <dc:creator>GLEB</dc:creator>
  <cp:lastModifiedBy>GLEB</cp:lastModifiedBy>
  <cp:revision>22</cp:revision>
  <dcterms:created xsi:type="dcterms:W3CDTF">2015-11-01T15:37:53Z</dcterms:created>
  <dcterms:modified xsi:type="dcterms:W3CDTF">2015-11-05T19:16:06Z</dcterms:modified>
</cp:coreProperties>
</file>